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5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7CBFC-622A-4653-BF41-1611099CC3B3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CA47C3-9018-418B-84E0-50E16B07C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235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D74284AF-2944-4F0B-8A7B-4C67970B34F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6074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79872A-BAC9-4E13-8B3F-E7BAE0242A1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144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6679EE-15C6-432E-9725-0EFA8A80E9B1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212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DD508-F6D2-45F2-8E86-FE0F6C6F235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375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D8D68-1C9D-450D-A1F4-E780EF488E9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977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B5B7FE-0394-4774-AC8C-A1385AF9A2E5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695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32708C-611A-4CEE-818C-321ADAE7D4A9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265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0ED62B-973E-4BC7-B713-5E6910B90D32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820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0B9967-BFF0-4643-B5D0-64EDB1F5455C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10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E82B8-639B-4559-9BE5-DF66047CFE1F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069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CD5CD6-D32E-4DDE-BADC-BBCF7B40734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714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118B2D2C-FCA0-41E5-95D6-E230D854C1FB}" type="datetimeFigureOut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2/28/2018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F94932A9-9E8B-4B5E-B211-3DC9BBAC89CB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471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382000" cy="1442674"/>
          </a:xfrm>
        </p:spPr>
        <p:txBody>
          <a:bodyPr/>
          <a:lstStyle/>
          <a:p>
            <a:r>
              <a:rPr lang="en-US" sz="3600" dirty="0" smtClean="0">
                <a:solidFill>
                  <a:srgbClr val="7030A0"/>
                </a:solidFill>
              </a:rPr>
              <a:t>Me llamo ______________ Clase </a:t>
            </a:r>
            <a:r>
              <a:rPr lang="en-US" sz="3600" dirty="0" smtClean="0">
                <a:solidFill>
                  <a:srgbClr val="7030A0"/>
                </a:solidFill>
              </a:rPr>
              <a:t>802</a:t>
            </a:r>
            <a:r>
              <a:rPr lang="en-US" sz="3600" dirty="0" smtClean="0">
                <a:solidFill>
                  <a:srgbClr val="7030A0"/>
                </a:solidFill>
              </a:rPr>
              <a:t/>
            </a:r>
            <a:br>
              <a:rPr lang="en-US" sz="3600" dirty="0" smtClean="0">
                <a:solidFill>
                  <a:srgbClr val="7030A0"/>
                </a:solidFill>
              </a:rPr>
            </a:br>
            <a:r>
              <a:rPr lang="en-US" sz="3600" dirty="0" smtClean="0">
                <a:solidFill>
                  <a:srgbClr val="7030A0"/>
                </a:solidFill>
              </a:rPr>
              <a:t>La fecha es el </a:t>
            </a:r>
            <a:r>
              <a:rPr lang="en-US" sz="3600" dirty="0" smtClean="0">
                <a:solidFill>
                  <a:srgbClr val="7030A0"/>
                </a:solidFill>
              </a:rPr>
              <a:t>primero </a:t>
            </a:r>
            <a:r>
              <a:rPr lang="en-US" sz="3600" dirty="0" smtClean="0">
                <a:solidFill>
                  <a:srgbClr val="7030A0"/>
                </a:solidFill>
              </a:rPr>
              <a:t>de </a:t>
            </a:r>
            <a:r>
              <a:rPr lang="en-US" sz="3600" dirty="0" err="1" smtClean="0">
                <a:solidFill>
                  <a:srgbClr val="7030A0"/>
                </a:solidFill>
              </a:rPr>
              <a:t>marzo</a:t>
            </a:r>
            <a:r>
              <a:rPr lang="en-US" sz="3600" dirty="0" smtClean="0">
                <a:solidFill>
                  <a:srgbClr val="7030A0"/>
                </a:solidFill>
              </a:rPr>
              <a:t> </a:t>
            </a:r>
            <a:r>
              <a:rPr lang="en-US" sz="3600" dirty="0" smtClean="0">
                <a:solidFill>
                  <a:srgbClr val="7030A0"/>
                </a:solidFill>
              </a:rPr>
              <a:t>del 2018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867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dirty="0" smtClean="0">
                <a:solidFill>
                  <a:srgbClr val="00B050"/>
                </a:solidFill>
              </a:rPr>
              <a:t>TOMAR QUIZ 3: CAPITULO 7</a:t>
            </a:r>
            <a:endParaRPr lang="en-US" sz="32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3200" dirty="0" err="1" smtClean="0">
                <a:solidFill>
                  <a:srgbClr val="FF0000"/>
                </a:solidFill>
              </a:rPr>
              <a:t>Proposito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# 52: </a:t>
            </a:r>
            <a:r>
              <a:rPr lang="en-US" sz="3200" dirty="0" err="1" smtClean="0">
                <a:solidFill>
                  <a:schemeClr val="tx1"/>
                </a:solidFill>
              </a:rPr>
              <a:t>Tu</a:t>
            </a:r>
            <a:r>
              <a:rPr lang="en-US" sz="3200" dirty="0" smtClean="0">
                <a:solidFill>
                  <a:schemeClr val="tx1"/>
                </a:solidFill>
              </a:rPr>
              <a:t> agenda,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¿</a:t>
            </a:r>
            <a:r>
              <a:rPr lang="en-US" sz="3200" dirty="0" err="1" smtClean="0">
                <a:solidFill>
                  <a:schemeClr val="tx1"/>
                </a:solidFill>
              </a:rPr>
              <a:t>cuando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fue</a:t>
            </a:r>
            <a:r>
              <a:rPr lang="en-US" sz="3200" dirty="0" smtClean="0">
                <a:solidFill>
                  <a:schemeClr val="tx1"/>
                </a:solidFill>
              </a:rPr>
              <a:t> la ultima </a:t>
            </a:r>
            <a:r>
              <a:rPr lang="en-US" sz="3200" dirty="0" err="1" smtClean="0">
                <a:solidFill>
                  <a:schemeClr val="tx1"/>
                </a:solidFill>
              </a:rPr>
              <a:t>vez</a:t>
            </a:r>
            <a:r>
              <a:rPr lang="en-US" sz="3200" dirty="0" smtClean="0">
                <a:solidFill>
                  <a:schemeClr val="tx1"/>
                </a:solidFill>
              </a:rPr>
              <a:t> que la </a:t>
            </a:r>
            <a:r>
              <a:rPr lang="en-US" sz="3200" dirty="0" err="1" smtClean="0">
                <a:solidFill>
                  <a:schemeClr val="tx1"/>
                </a:solidFill>
              </a:rPr>
              <a:t>usaste</a:t>
            </a:r>
            <a:r>
              <a:rPr lang="en-US" sz="3200" dirty="0" smtClean="0">
                <a:solidFill>
                  <a:schemeClr val="tx1"/>
                </a:solidFill>
              </a:rPr>
              <a:t>?</a:t>
            </a:r>
            <a:endParaRPr lang="en-US" sz="3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i="1" dirty="0" smtClean="0">
                <a:solidFill>
                  <a:srgbClr val="92D050"/>
                </a:solidFill>
              </a:rPr>
              <a:t>L.O. –To review the use of direct object pronouns</a:t>
            </a:r>
          </a:p>
          <a:p>
            <a:pPr marL="0" indent="0">
              <a:buNone/>
            </a:pPr>
            <a:r>
              <a:rPr lang="en-US" sz="3200" dirty="0" err="1" smtClean="0">
                <a:solidFill>
                  <a:srgbClr val="FF0000"/>
                </a:solidFill>
              </a:rPr>
              <a:t>Actividad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Inicial</a:t>
            </a:r>
            <a:r>
              <a:rPr lang="en-US" sz="3200" dirty="0" smtClean="0">
                <a:solidFill>
                  <a:srgbClr val="FF0000"/>
                </a:solidFill>
              </a:rPr>
              <a:t>: </a:t>
            </a:r>
            <a:r>
              <a:rPr lang="en-US" sz="3200" dirty="0" err="1" smtClean="0">
                <a:solidFill>
                  <a:schemeClr val="tx1"/>
                </a:solidFill>
              </a:rPr>
              <a:t>identifica</a:t>
            </a:r>
            <a:r>
              <a:rPr lang="en-US" sz="3200" dirty="0" smtClean="0">
                <a:solidFill>
                  <a:schemeClr val="tx1"/>
                </a:solidFill>
              </a:rPr>
              <a:t> el </a:t>
            </a:r>
            <a:r>
              <a:rPr lang="en-US" sz="3200" b="1" dirty="0" smtClean="0">
                <a:solidFill>
                  <a:srgbClr val="0000FF"/>
                </a:solidFill>
              </a:rPr>
              <a:t>OBJETO DIRECTO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 smtClean="0">
                <a:solidFill>
                  <a:schemeClr val="tx1"/>
                </a:solidFill>
              </a:rPr>
              <a:t>Yo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usé</a:t>
            </a:r>
            <a:r>
              <a:rPr lang="en-US" sz="3200" dirty="0" smtClean="0">
                <a:solidFill>
                  <a:schemeClr val="tx1"/>
                </a:solidFill>
              </a:rPr>
              <a:t> crema </a:t>
            </a:r>
            <a:r>
              <a:rPr lang="en-US" sz="3200" dirty="0" err="1" smtClean="0">
                <a:solidFill>
                  <a:schemeClr val="tx1"/>
                </a:solidFill>
              </a:rPr>
              <a:t>protectora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en</a:t>
            </a:r>
            <a:r>
              <a:rPr lang="en-US" sz="3200" dirty="0" smtClean="0">
                <a:solidFill>
                  <a:schemeClr val="tx1"/>
                </a:solidFill>
              </a:rPr>
              <a:t> la playa.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tx1"/>
                </a:solidFill>
              </a:rPr>
              <a:t>Martin </a:t>
            </a:r>
            <a:r>
              <a:rPr lang="en-US" sz="3200" dirty="0" err="1" smtClean="0">
                <a:solidFill>
                  <a:schemeClr val="tx1"/>
                </a:solidFill>
              </a:rPr>
              <a:t>necesita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botas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en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invierno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 smtClean="0">
                <a:solidFill>
                  <a:schemeClr val="tx1"/>
                </a:solidFill>
              </a:rPr>
              <a:t>Nosotros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compramos</a:t>
            </a:r>
            <a:r>
              <a:rPr lang="en-US" sz="3200" dirty="0" smtClean="0">
                <a:solidFill>
                  <a:schemeClr val="tx1"/>
                </a:solidFill>
              </a:rPr>
              <a:t> las </a:t>
            </a:r>
            <a:r>
              <a:rPr lang="en-US" sz="3200" dirty="0" err="1" smtClean="0">
                <a:solidFill>
                  <a:schemeClr val="tx1"/>
                </a:solidFill>
              </a:rPr>
              <a:t>gafas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tx1"/>
                </a:solidFill>
              </a:rPr>
              <a:t>Ella </a:t>
            </a:r>
            <a:r>
              <a:rPr lang="en-US" sz="3200" dirty="0" err="1" smtClean="0">
                <a:solidFill>
                  <a:schemeClr val="tx1"/>
                </a:solidFill>
              </a:rPr>
              <a:t>invitó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a Carlos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WORKBOOK: </a:t>
            </a:r>
            <a:r>
              <a:rPr lang="en-US" sz="3200" dirty="0" err="1" smtClean="0">
                <a:solidFill>
                  <a:schemeClr val="tx1"/>
                </a:solidFill>
              </a:rPr>
              <a:t>Completa</a:t>
            </a:r>
            <a:r>
              <a:rPr lang="en-US" sz="3200" dirty="0" smtClean="0">
                <a:solidFill>
                  <a:schemeClr val="tx1"/>
                </a:solidFill>
              </a:rPr>
              <a:t> p. 7.12</a:t>
            </a:r>
            <a:endParaRPr lang="en-US" sz="3200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sz="32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60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5630</TotalTime>
  <Words>76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Sketchbook</vt:lpstr>
      <vt:lpstr>Me llamo ______________ Clase 802 La fecha es el primero de marzo del 2018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 Clase 802 La fecha es el 12 de enero del 2016</dc:title>
  <dc:creator>Helen Zumaeta</dc:creator>
  <cp:lastModifiedBy>Helen Zumaeta</cp:lastModifiedBy>
  <cp:revision>21</cp:revision>
  <dcterms:created xsi:type="dcterms:W3CDTF">2016-01-12T14:55:39Z</dcterms:created>
  <dcterms:modified xsi:type="dcterms:W3CDTF">2018-03-01T20:50:47Z</dcterms:modified>
</cp:coreProperties>
</file>